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10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CE4E-41D6-4897-8EF0-3C90499FEF42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13B-ACF3-49C9-8FE6-A4FD936664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18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CE4E-41D6-4897-8EF0-3C90499FEF42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13B-ACF3-49C9-8FE6-A4FD936664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CE4E-41D6-4897-8EF0-3C90499FEF42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13B-ACF3-49C9-8FE6-A4FD936664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0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CE4E-41D6-4897-8EF0-3C90499FEF42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13B-ACF3-49C9-8FE6-A4FD936664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50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CE4E-41D6-4897-8EF0-3C90499FEF42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13B-ACF3-49C9-8FE6-A4FD936664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6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CE4E-41D6-4897-8EF0-3C90499FEF42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13B-ACF3-49C9-8FE6-A4FD936664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8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CE4E-41D6-4897-8EF0-3C90499FEF42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13B-ACF3-49C9-8FE6-A4FD936664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47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CE4E-41D6-4897-8EF0-3C90499FEF42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13B-ACF3-49C9-8FE6-A4FD936664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86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CE4E-41D6-4897-8EF0-3C90499FEF42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13B-ACF3-49C9-8FE6-A4FD936664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52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CE4E-41D6-4897-8EF0-3C90499FEF42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13B-ACF3-49C9-8FE6-A4FD936664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41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CE4E-41D6-4897-8EF0-3C90499FEF42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13B-ACF3-49C9-8FE6-A4FD936664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01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CE4E-41D6-4897-8EF0-3C90499FEF42}" type="datetimeFigureOut">
              <a:rPr lang="nl-NL" smtClean="0"/>
              <a:t>28-9-2023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E13B-ACF3-49C9-8FE6-A4FD936664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2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BDF9E05E-F1F4-48A8-A1F9-B36C0856B618}"/>
              </a:ext>
            </a:extLst>
          </p:cNvPr>
          <p:cNvSpPr txBox="1"/>
          <p:nvPr/>
        </p:nvSpPr>
        <p:spPr>
          <a:xfrm>
            <a:off x="6459166" y="10661515"/>
            <a:ext cx="1964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</a:t>
            </a:r>
          </a:p>
        </p:txBody>
      </p:sp>
    </p:spTree>
    <p:extLst>
      <p:ext uri="{BB962C8B-B14F-4D97-AF65-F5344CB8AC3E}">
        <p14:creationId xmlns:p14="http://schemas.microsoft.com/office/powerpoint/2010/main" val="25649789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</Words>
  <Application>Microsoft Office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Frennie Reijnders</dc:creator>
  <cp:lastModifiedBy>Frennie Reijnders</cp:lastModifiedBy>
  <cp:revision>3</cp:revision>
  <dcterms:created xsi:type="dcterms:W3CDTF">2021-10-28T14:31:40Z</dcterms:created>
  <dcterms:modified xsi:type="dcterms:W3CDTF">2023-09-28T09:14:38Z</dcterms:modified>
</cp:coreProperties>
</file>