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238413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4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309683"/>
            <a:ext cx="11428810" cy="2786086"/>
          </a:xfrm>
        </p:spPr>
        <p:txBody>
          <a:bodyPr anchor="b"/>
          <a:lstStyle>
            <a:lvl1pPr algn="ctr">
              <a:defRPr sz="700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203212"/>
            <a:ext cx="11428810" cy="1932106"/>
          </a:xfrm>
        </p:spPr>
        <p:txBody>
          <a:bodyPr/>
          <a:lstStyle>
            <a:lvl1pPr marL="0" indent="0" algn="ctr">
              <a:buNone/>
              <a:defRPr sz="2801"/>
            </a:lvl1pPr>
            <a:lvl2pPr marL="533507" indent="0" algn="ctr">
              <a:buNone/>
              <a:defRPr sz="2334"/>
            </a:lvl2pPr>
            <a:lvl3pPr marL="1067013" indent="0" algn="ctr">
              <a:buNone/>
              <a:defRPr sz="2100"/>
            </a:lvl3pPr>
            <a:lvl4pPr marL="1600520" indent="0" algn="ctr">
              <a:buNone/>
              <a:defRPr sz="1867"/>
            </a:lvl4pPr>
            <a:lvl5pPr marL="2134027" indent="0" algn="ctr">
              <a:buNone/>
              <a:defRPr sz="1867"/>
            </a:lvl5pPr>
            <a:lvl6pPr marL="2667533" indent="0" algn="ctr">
              <a:buNone/>
              <a:defRPr sz="1867"/>
            </a:lvl6pPr>
            <a:lvl7pPr marL="3201040" indent="0" algn="ctr">
              <a:buNone/>
              <a:defRPr sz="1867"/>
            </a:lvl7pPr>
            <a:lvl8pPr marL="3734547" indent="0" algn="ctr">
              <a:buNone/>
              <a:defRPr sz="1867"/>
            </a:lvl8pPr>
            <a:lvl9pPr marL="4268053" indent="0" algn="ctr">
              <a:buNone/>
              <a:defRPr sz="1867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60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10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26064"/>
            <a:ext cx="3285783" cy="678182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26064"/>
            <a:ext cx="9666868" cy="678182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75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1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1995091"/>
            <a:ext cx="13143131" cy="3328854"/>
          </a:xfrm>
        </p:spPr>
        <p:txBody>
          <a:bodyPr anchor="b"/>
          <a:lstStyle>
            <a:lvl1pPr>
              <a:defRPr sz="700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355437"/>
            <a:ext cx="13143131" cy="1750566"/>
          </a:xfrm>
        </p:spPr>
        <p:txBody>
          <a:bodyPr/>
          <a:lstStyle>
            <a:lvl1pPr marL="0" indent="0">
              <a:buNone/>
              <a:defRPr sz="2801">
                <a:solidFill>
                  <a:schemeClr val="tx1">
                    <a:tint val="75000"/>
                  </a:schemeClr>
                </a:solidFill>
              </a:defRPr>
            </a:lvl1pPr>
            <a:lvl2pPr marL="533507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2pPr>
            <a:lvl3pPr marL="10670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052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340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66753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0104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7345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2680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48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130318"/>
            <a:ext cx="6476326" cy="50775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130318"/>
            <a:ext cx="6476326" cy="50775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52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26064"/>
            <a:ext cx="13143131" cy="154679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1961746"/>
            <a:ext cx="6446562" cy="961421"/>
          </a:xfrm>
        </p:spPr>
        <p:txBody>
          <a:bodyPr anchor="b"/>
          <a:lstStyle>
            <a:lvl1pPr marL="0" indent="0">
              <a:buNone/>
              <a:defRPr sz="2801" b="1"/>
            </a:lvl1pPr>
            <a:lvl2pPr marL="533507" indent="0">
              <a:buNone/>
              <a:defRPr sz="2334" b="1"/>
            </a:lvl2pPr>
            <a:lvl3pPr marL="1067013" indent="0">
              <a:buNone/>
              <a:defRPr sz="2100" b="1"/>
            </a:lvl3pPr>
            <a:lvl4pPr marL="1600520" indent="0">
              <a:buNone/>
              <a:defRPr sz="1867" b="1"/>
            </a:lvl4pPr>
            <a:lvl5pPr marL="2134027" indent="0">
              <a:buNone/>
              <a:defRPr sz="1867" b="1"/>
            </a:lvl5pPr>
            <a:lvl6pPr marL="2667533" indent="0">
              <a:buNone/>
              <a:defRPr sz="1867" b="1"/>
            </a:lvl6pPr>
            <a:lvl7pPr marL="3201040" indent="0">
              <a:buNone/>
              <a:defRPr sz="1867" b="1"/>
            </a:lvl7pPr>
            <a:lvl8pPr marL="3734547" indent="0">
              <a:buNone/>
              <a:defRPr sz="1867" b="1"/>
            </a:lvl8pPr>
            <a:lvl9pPr marL="4268053" indent="0">
              <a:buNone/>
              <a:defRPr sz="186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2923168"/>
            <a:ext cx="6446562" cy="42995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1961746"/>
            <a:ext cx="6478310" cy="961421"/>
          </a:xfrm>
        </p:spPr>
        <p:txBody>
          <a:bodyPr anchor="b"/>
          <a:lstStyle>
            <a:lvl1pPr marL="0" indent="0">
              <a:buNone/>
              <a:defRPr sz="2801" b="1"/>
            </a:lvl1pPr>
            <a:lvl2pPr marL="533507" indent="0">
              <a:buNone/>
              <a:defRPr sz="2334" b="1"/>
            </a:lvl2pPr>
            <a:lvl3pPr marL="1067013" indent="0">
              <a:buNone/>
              <a:defRPr sz="2100" b="1"/>
            </a:lvl3pPr>
            <a:lvl4pPr marL="1600520" indent="0">
              <a:buNone/>
              <a:defRPr sz="1867" b="1"/>
            </a:lvl4pPr>
            <a:lvl5pPr marL="2134027" indent="0">
              <a:buNone/>
              <a:defRPr sz="1867" b="1"/>
            </a:lvl5pPr>
            <a:lvl6pPr marL="2667533" indent="0">
              <a:buNone/>
              <a:defRPr sz="1867" b="1"/>
            </a:lvl6pPr>
            <a:lvl7pPr marL="3201040" indent="0">
              <a:buNone/>
              <a:defRPr sz="1867" b="1"/>
            </a:lvl7pPr>
            <a:lvl8pPr marL="3734547" indent="0">
              <a:buNone/>
              <a:defRPr sz="1867" b="1"/>
            </a:lvl8pPr>
            <a:lvl9pPr marL="4268053" indent="0">
              <a:buNone/>
              <a:defRPr sz="186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2923168"/>
            <a:ext cx="6478310" cy="42995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02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64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86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3506"/>
            <a:ext cx="4914784" cy="1867271"/>
          </a:xfrm>
        </p:spPr>
        <p:txBody>
          <a:bodyPr anchor="b"/>
          <a:lstStyle>
            <a:lvl1pPr>
              <a:defRPr sz="373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152225"/>
            <a:ext cx="7714447" cy="5687024"/>
          </a:xfrm>
        </p:spPr>
        <p:txBody>
          <a:bodyPr/>
          <a:lstStyle>
            <a:lvl1pPr>
              <a:defRPr sz="3734"/>
            </a:lvl1pPr>
            <a:lvl2pPr>
              <a:defRPr sz="3267"/>
            </a:lvl2pPr>
            <a:lvl3pPr>
              <a:defRPr sz="2801"/>
            </a:lvl3pPr>
            <a:lvl4pPr>
              <a:defRPr sz="2334"/>
            </a:lvl4pPr>
            <a:lvl5pPr>
              <a:defRPr sz="2334"/>
            </a:lvl5pPr>
            <a:lvl6pPr>
              <a:defRPr sz="2334"/>
            </a:lvl6pPr>
            <a:lvl7pPr>
              <a:defRPr sz="2334"/>
            </a:lvl7pPr>
            <a:lvl8pPr>
              <a:defRPr sz="2334"/>
            </a:lvl8pPr>
            <a:lvl9pPr>
              <a:defRPr sz="2334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400777"/>
            <a:ext cx="4914784" cy="4447735"/>
          </a:xfrm>
        </p:spPr>
        <p:txBody>
          <a:bodyPr/>
          <a:lstStyle>
            <a:lvl1pPr marL="0" indent="0">
              <a:buNone/>
              <a:defRPr sz="1867"/>
            </a:lvl1pPr>
            <a:lvl2pPr marL="533507" indent="0">
              <a:buNone/>
              <a:defRPr sz="1634"/>
            </a:lvl2pPr>
            <a:lvl3pPr marL="1067013" indent="0">
              <a:buNone/>
              <a:defRPr sz="1400"/>
            </a:lvl3pPr>
            <a:lvl4pPr marL="1600520" indent="0">
              <a:buNone/>
              <a:defRPr sz="1167"/>
            </a:lvl4pPr>
            <a:lvl5pPr marL="2134027" indent="0">
              <a:buNone/>
              <a:defRPr sz="1167"/>
            </a:lvl5pPr>
            <a:lvl6pPr marL="2667533" indent="0">
              <a:buNone/>
              <a:defRPr sz="1167"/>
            </a:lvl6pPr>
            <a:lvl7pPr marL="3201040" indent="0">
              <a:buNone/>
              <a:defRPr sz="1167"/>
            </a:lvl7pPr>
            <a:lvl8pPr marL="3734547" indent="0">
              <a:buNone/>
              <a:defRPr sz="1167"/>
            </a:lvl8pPr>
            <a:lvl9pPr marL="4268053" indent="0">
              <a:buNone/>
              <a:defRPr sz="116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98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3506"/>
            <a:ext cx="4914784" cy="1867271"/>
          </a:xfrm>
        </p:spPr>
        <p:txBody>
          <a:bodyPr anchor="b"/>
          <a:lstStyle>
            <a:lvl1pPr>
              <a:defRPr sz="373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152225"/>
            <a:ext cx="7714447" cy="5687024"/>
          </a:xfrm>
        </p:spPr>
        <p:txBody>
          <a:bodyPr anchor="t"/>
          <a:lstStyle>
            <a:lvl1pPr marL="0" indent="0">
              <a:buNone/>
              <a:defRPr sz="3734"/>
            </a:lvl1pPr>
            <a:lvl2pPr marL="533507" indent="0">
              <a:buNone/>
              <a:defRPr sz="3267"/>
            </a:lvl2pPr>
            <a:lvl3pPr marL="1067013" indent="0">
              <a:buNone/>
              <a:defRPr sz="2801"/>
            </a:lvl3pPr>
            <a:lvl4pPr marL="1600520" indent="0">
              <a:buNone/>
              <a:defRPr sz="2334"/>
            </a:lvl4pPr>
            <a:lvl5pPr marL="2134027" indent="0">
              <a:buNone/>
              <a:defRPr sz="2334"/>
            </a:lvl5pPr>
            <a:lvl6pPr marL="2667533" indent="0">
              <a:buNone/>
              <a:defRPr sz="2334"/>
            </a:lvl6pPr>
            <a:lvl7pPr marL="3201040" indent="0">
              <a:buNone/>
              <a:defRPr sz="2334"/>
            </a:lvl7pPr>
            <a:lvl8pPr marL="3734547" indent="0">
              <a:buNone/>
              <a:defRPr sz="2334"/>
            </a:lvl8pPr>
            <a:lvl9pPr marL="4268053" indent="0">
              <a:buNone/>
              <a:defRPr sz="2334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400777"/>
            <a:ext cx="4914784" cy="4447735"/>
          </a:xfrm>
        </p:spPr>
        <p:txBody>
          <a:bodyPr/>
          <a:lstStyle>
            <a:lvl1pPr marL="0" indent="0">
              <a:buNone/>
              <a:defRPr sz="1867"/>
            </a:lvl1pPr>
            <a:lvl2pPr marL="533507" indent="0">
              <a:buNone/>
              <a:defRPr sz="1634"/>
            </a:lvl2pPr>
            <a:lvl3pPr marL="1067013" indent="0">
              <a:buNone/>
              <a:defRPr sz="1400"/>
            </a:lvl3pPr>
            <a:lvl4pPr marL="1600520" indent="0">
              <a:buNone/>
              <a:defRPr sz="1167"/>
            </a:lvl4pPr>
            <a:lvl5pPr marL="2134027" indent="0">
              <a:buNone/>
              <a:defRPr sz="1167"/>
            </a:lvl5pPr>
            <a:lvl6pPr marL="2667533" indent="0">
              <a:buNone/>
              <a:defRPr sz="1167"/>
            </a:lvl6pPr>
            <a:lvl7pPr marL="3201040" indent="0">
              <a:buNone/>
              <a:defRPr sz="1167"/>
            </a:lvl7pPr>
            <a:lvl8pPr marL="3734547" indent="0">
              <a:buNone/>
              <a:defRPr sz="1167"/>
            </a:lvl8pPr>
            <a:lvl9pPr marL="4268053" indent="0">
              <a:buNone/>
              <a:defRPr sz="116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8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6064"/>
            <a:ext cx="13143131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30318"/>
            <a:ext cx="13143131" cy="507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417214"/>
            <a:ext cx="342864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EF42-5706-4FFB-95B6-0BB80E186D86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417214"/>
            <a:ext cx="5142964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417214"/>
            <a:ext cx="342864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1A44-34DD-4B1E-8A70-9312FEA166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09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7013" rtl="0" eaLnBrk="1" latinLnBrk="0" hangingPunct="1">
        <a:lnSpc>
          <a:spcPct val="90000"/>
        </a:lnSpc>
        <a:spcBef>
          <a:spcPct val="0"/>
        </a:spcBef>
        <a:buNone/>
        <a:defRPr sz="51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53" indent="-266753" algn="l" defTabSz="1067013" rtl="0" eaLnBrk="1" latinLnBrk="0" hangingPunct="1">
        <a:lnSpc>
          <a:spcPct val="90000"/>
        </a:lnSpc>
        <a:spcBef>
          <a:spcPts val="116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1pPr>
      <a:lvl2pPr marL="800260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333767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3pPr>
      <a:lvl4pPr marL="1867273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780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4287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793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1300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807" indent="-266753" algn="l" defTabSz="1067013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507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013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027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533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1040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47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8053" algn="l" defTabSz="10670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1C99B4E-0269-4023-8269-86BBBC589D5F}"/>
              </a:ext>
            </a:extLst>
          </p:cNvPr>
          <p:cNvSpPr txBox="1"/>
          <p:nvPr/>
        </p:nvSpPr>
        <p:spPr>
          <a:xfrm>
            <a:off x="6563639" y="5840503"/>
            <a:ext cx="147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</a:t>
            </a:r>
          </a:p>
        </p:txBody>
      </p:sp>
    </p:spTree>
    <p:extLst>
      <p:ext uri="{BB962C8B-B14F-4D97-AF65-F5344CB8AC3E}">
        <p14:creationId xmlns:p14="http://schemas.microsoft.com/office/powerpoint/2010/main" val="41731082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Frennie Reijnders</dc:creator>
  <cp:lastModifiedBy>Frennie Reijnders</cp:lastModifiedBy>
  <cp:revision>3</cp:revision>
  <dcterms:created xsi:type="dcterms:W3CDTF">2021-10-28T14:45:04Z</dcterms:created>
  <dcterms:modified xsi:type="dcterms:W3CDTF">2023-09-28T09:12:43Z</dcterms:modified>
</cp:coreProperties>
</file>