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sldIdLst>
    <p:sldId id="256" r:id="rId2"/>
  </p:sldIdLst>
  <p:sldSz cx="12636500" cy="2735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0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9563" y="447646"/>
            <a:ext cx="9477375" cy="952277"/>
          </a:xfrm>
        </p:spPr>
        <p:txBody>
          <a:bodyPr anchor="b"/>
          <a:lstStyle>
            <a:lvl1pPr algn="ctr">
              <a:defRPr sz="239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9563" y="1436646"/>
            <a:ext cx="9477375" cy="660389"/>
          </a:xfrm>
        </p:spPr>
        <p:txBody>
          <a:bodyPr/>
          <a:lstStyle>
            <a:lvl1pPr marL="0" indent="0" algn="ctr">
              <a:buNone/>
              <a:defRPr sz="957"/>
            </a:lvl1pPr>
            <a:lvl2pPr marL="182331" indent="0" algn="ctr">
              <a:buNone/>
              <a:defRPr sz="798"/>
            </a:lvl2pPr>
            <a:lvl3pPr marL="364663" indent="0" algn="ctr">
              <a:buNone/>
              <a:defRPr sz="718"/>
            </a:lvl3pPr>
            <a:lvl4pPr marL="546994" indent="0" algn="ctr">
              <a:buNone/>
              <a:defRPr sz="638"/>
            </a:lvl4pPr>
            <a:lvl5pPr marL="729325" indent="0" algn="ctr">
              <a:buNone/>
              <a:defRPr sz="638"/>
            </a:lvl5pPr>
            <a:lvl6pPr marL="911657" indent="0" algn="ctr">
              <a:buNone/>
              <a:defRPr sz="638"/>
            </a:lvl6pPr>
            <a:lvl7pPr marL="1093988" indent="0" algn="ctr">
              <a:buNone/>
              <a:defRPr sz="638"/>
            </a:lvl7pPr>
            <a:lvl8pPr marL="1276320" indent="0" algn="ctr">
              <a:buNone/>
              <a:defRPr sz="638"/>
            </a:lvl8pPr>
            <a:lvl9pPr marL="1458651" indent="0" algn="ctr">
              <a:buNone/>
              <a:defRPr sz="638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57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06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995" y="145627"/>
            <a:ext cx="2724745" cy="2318009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8759" y="145627"/>
            <a:ext cx="8016280" cy="231800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424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tekst, schermopname, Lettertype, groen&#10;&#10;Automatisch gegenereerde beschrijving">
            <a:extLst>
              <a:ext uri="{FF2B5EF4-FFF2-40B4-BE49-F238E27FC236}">
                <a16:creationId xmlns:a16="http://schemas.microsoft.com/office/drawing/2014/main" id="{F053AAE0-827F-98B1-ACF0-48AFB84288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70"/>
            <a:ext cx="12636500" cy="2724122"/>
          </a:xfrm>
          <a:prstGeom prst="rect">
            <a:avLst/>
          </a:prstGeom>
        </p:spPr>
      </p:pic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B89B4D07-0339-B806-F494-CB1DCFA7D97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96875" y="1860550"/>
            <a:ext cx="3940175" cy="542925"/>
          </a:xfrm>
        </p:spPr>
        <p:txBody>
          <a:bodyPr>
            <a:no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34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886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06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178" y="681917"/>
            <a:ext cx="10898981" cy="1137793"/>
          </a:xfrm>
        </p:spPr>
        <p:txBody>
          <a:bodyPr anchor="b"/>
          <a:lstStyle>
            <a:lvl1pPr>
              <a:defRPr sz="2393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2178" y="1830474"/>
            <a:ext cx="10898981" cy="598339"/>
          </a:xfrm>
        </p:spPr>
        <p:txBody>
          <a:bodyPr/>
          <a:lstStyle>
            <a:lvl1pPr marL="0" indent="0">
              <a:buNone/>
              <a:defRPr sz="957">
                <a:solidFill>
                  <a:schemeClr val="tx1">
                    <a:tint val="75000"/>
                  </a:schemeClr>
                </a:solidFill>
              </a:defRPr>
            </a:lvl1pPr>
            <a:lvl2pPr marL="182331" indent="0">
              <a:buNone/>
              <a:defRPr sz="798">
                <a:solidFill>
                  <a:schemeClr val="tx1">
                    <a:tint val="75000"/>
                  </a:schemeClr>
                </a:solidFill>
              </a:defRPr>
            </a:lvl2pPr>
            <a:lvl3pPr marL="364663" indent="0">
              <a:buNone/>
              <a:defRPr sz="718">
                <a:solidFill>
                  <a:schemeClr val="tx1">
                    <a:tint val="75000"/>
                  </a:schemeClr>
                </a:solidFill>
              </a:defRPr>
            </a:lvl3pPr>
            <a:lvl4pPr marL="546994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4pPr>
            <a:lvl5pPr marL="729325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5pPr>
            <a:lvl6pPr marL="911657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6pPr>
            <a:lvl7pPr marL="1093988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7pPr>
            <a:lvl8pPr marL="1276320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8pPr>
            <a:lvl9pPr marL="1458651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8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8759" y="728137"/>
            <a:ext cx="5370513" cy="17354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228" y="728137"/>
            <a:ext cx="5370513" cy="17354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61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405" y="145628"/>
            <a:ext cx="10898981" cy="528691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0406" y="670520"/>
            <a:ext cx="5345831" cy="328611"/>
          </a:xfrm>
        </p:spPr>
        <p:txBody>
          <a:bodyPr anchor="b"/>
          <a:lstStyle>
            <a:lvl1pPr marL="0" indent="0">
              <a:buNone/>
              <a:defRPr sz="957" b="1"/>
            </a:lvl1pPr>
            <a:lvl2pPr marL="182331" indent="0">
              <a:buNone/>
              <a:defRPr sz="798" b="1"/>
            </a:lvl2pPr>
            <a:lvl3pPr marL="364663" indent="0">
              <a:buNone/>
              <a:defRPr sz="718" b="1"/>
            </a:lvl3pPr>
            <a:lvl4pPr marL="546994" indent="0">
              <a:buNone/>
              <a:defRPr sz="638" b="1"/>
            </a:lvl4pPr>
            <a:lvl5pPr marL="729325" indent="0">
              <a:buNone/>
              <a:defRPr sz="638" b="1"/>
            </a:lvl5pPr>
            <a:lvl6pPr marL="911657" indent="0">
              <a:buNone/>
              <a:defRPr sz="638" b="1"/>
            </a:lvl6pPr>
            <a:lvl7pPr marL="1093988" indent="0">
              <a:buNone/>
              <a:defRPr sz="638" b="1"/>
            </a:lvl7pPr>
            <a:lvl8pPr marL="1276320" indent="0">
              <a:buNone/>
              <a:defRPr sz="638" b="1"/>
            </a:lvl8pPr>
            <a:lvl9pPr marL="1458651" indent="0">
              <a:buNone/>
              <a:defRPr sz="638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0406" y="999131"/>
            <a:ext cx="5345831" cy="14695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7228" y="670520"/>
            <a:ext cx="5372158" cy="328611"/>
          </a:xfrm>
        </p:spPr>
        <p:txBody>
          <a:bodyPr anchor="b"/>
          <a:lstStyle>
            <a:lvl1pPr marL="0" indent="0">
              <a:buNone/>
              <a:defRPr sz="957" b="1"/>
            </a:lvl1pPr>
            <a:lvl2pPr marL="182331" indent="0">
              <a:buNone/>
              <a:defRPr sz="798" b="1"/>
            </a:lvl2pPr>
            <a:lvl3pPr marL="364663" indent="0">
              <a:buNone/>
              <a:defRPr sz="718" b="1"/>
            </a:lvl3pPr>
            <a:lvl4pPr marL="546994" indent="0">
              <a:buNone/>
              <a:defRPr sz="638" b="1"/>
            </a:lvl4pPr>
            <a:lvl5pPr marL="729325" indent="0">
              <a:buNone/>
              <a:defRPr sz="638" b="1"/>
            </a:lvl5pPr>
            <a:lvl6pPr marL="911657" indent="0">
              <a:buNone/>
              <a:defRPr sz="638" b="1"/>
            </a:lvl6pPr>
            <a:lvl7pPr marL="1093988" indent="0">
              <a:buNone/>
              <a:defRPr sz="638" b="1"/>
            </a:lvl7pPr>
            <a:lvl8pPr marL="1276320" indent="0">
              <a:buNone/>
              <a:defRPr sz="638" b="1"/>
            </a:lvl8pPr>
            <a:lvl9pPr marL="1458651" indent="0">
              <a:buNone/>
              <a:defRPr sz="638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97228" y="999131"/>
            <a:ext cx="5372158" cy="14695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1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34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65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406" y="182351"/>
            <a:ext cx="4075600" cy="638228"/>
          </a:xfrm>
        </p:spPr>
        <p:txBody>
          <a:bodyPr anchor="b"/>
          <a:lstStyle>
            <a:lvl1pPr>
              <a:defRPr sz="127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2158" y="393827"/>
            <a:ext cx="6397228" cy="1943810"/>
          </a:xfrm>
        </p:spPr>
        <p:txBody>
          <a:bodyPr/>
          <a:lstStyle>
            <a:lvl1pPr>
              <a:defRPr sz="1276"/>
            </a:lvl1pPr>
            <a:lvl2pPr>
              <a:defRPr sz="1117"/>
            </a:lvl2pPr>
            <a:lvl3pPr>
              <a:defRPr sz="957"/>
            </a:lvl3pPr>
            <a:lvl4pPr>
              <a:defRPr sz="798"/>
            </a:lvl4pPr>
            <a:lvl5pPr>
              <a:defRPr sz="798"/>
            </a:lvl5pPr>
            <a:lvl6pPr>
              <a:defRPr sz="798"/>
            </a:lvl6pPr>
            <a:lvl7pPr>
              <a:defRPr sz="798"/>
            </a:lvl7pPr>
            <a:lvl8pPr>
              <a:defRPr sz="798"/>
            </a:lvl8pPr>
            <a:lvl9pPr>
              <a:defRPr sz="798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0406" y="820579"/>
            <a:ext cx="4075600" cy="1520224"/>
          </a:xfrm>
        </p:spPr>
        <p:txBody>
          <a:bodyPr/>
          <a:lstStyle>
            <a:lvl1pPr marL="0" indent="0">
              <a:buNone/>
              <a:defRPr sz="638"/>
            </a:lvl1pPr>
            <a:lvl2pPr marL="182331" indent="0">
              <a:buNone/>
              <a:defRPr sz="558"/>
            </a:lvl2pPr>
            <a:lvl3pPr marL="364663" indent="0">
              <a:buNone/>
              <a:defRPr sz="479"/>
            </a:lvl3pPr>
            <a:lvl4pPr marL="546994" indent="0">
              <a:buNone/>
              <a:defRPr sz="399"/>
            </a:lvl4pPr>
            <a:lvl5pPr marL="729325" indent="0">
              <a:buNone/>
              <a:defRPr sz="399"/>
            </a:lvl5pPr>
            <a:lvl6pPr marL="911657" indent="0">
              <a:buNone/>
              <a:defRPr sz="399"/>
            </a:lvl6pPr>
            <a:lvl7pPr marL="1093988" indent="0">
              <a:buNone/>
              <a:defRPr sz="399"/>
            </a:lvl7pPr>
            <a:lvl8pPr marL="1276320" indent="0">
              <a:buNone/>
              <a:defRPr sz="399"/>
            </a:lvl8pPr>
            <a:lvl9pPr marL="1458651" indent="0">
              <a:buNone/>
              <a:defRPr sz="39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47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406" y="182351"/>
            <a:ext cx="4075600" cy="638228"/>
          </a:xfrm>
        </p:spPr>
        <p:txBody>
          <a:bodyPr anchor="b"/>
          <a:lstStyle>
            <a:lvl1pPr>
              <a:defRPr sz="127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72158" y="393827"/>
            <a:ext cx="6397228" cy="1943810"/>
          </a:xfrm>
        </p:spPr>
        <p:txBody>
          <a:bodyPr anchor="t"/>
          <a:lstStyle>
            <a:lvl1pPr marL="0" indent="0">
              <a:buNone/>
              <a:defRPr sz="1276"/>
            </a:lvl1pPr>
            <a:lvl2pPr marL="182331" indent="0">
              <a:buNone/>
              <a:defRPr sz="1117"/>
            </a:lvl2pPr>
            <a:lvl3pPr marL="364663" indent="0">
              <a:buNone/>
              <a:defRPr sz="957"/>
            </a:lvl3pPr>
            <a:lvl4pPr marL="546994" indent="0">
              <a:buNone/>
              <a:defRPr sz="798"/>
            </a:lvl4pPr>
            <a:lvl5pPr marL="729325" indent="0">
              <a:buNone/>
              <a:defRPr sz="798"/>
            </a:lvl5pPr>
            <a:lvl6pPr marL="911657" indent="0">
              <a:buNone/>
              <a:defRPr sz="798"/>
            </a:lvl6pPr>
            <a:lvl7pPr marL="1093988" indent="0">
              <a:buNone/>
              <a:defRPr sz="798"/>
            </a:lvl7pPr>
            <a:lvl8pPr marL="1276320" indent="0">
              <a:buNone/>
              <a:defRPr sz="798"/>
            </a:lvl8pPr>
            <a:lvl9pPr marL="1458651" indent="0">
              <a:buNone/>
              <a:defRPr sz="798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0406" y="820579"/>
            <a:ext cx="4075600" cy="1520224"/>
          </a:xfrm>
        </p:spPr>
        <p:txBody>
          <a:bodyPr/>
          <a:lstStyle>
            <a:lvl1pPr marL="0" indent="0">
              <a:buNone/>
              <a:defRPr sz="638"/>
            </a:lvl1pPr>
            <a:lvl2pPr marL="182331" indent="0">
              <a:buNone/>
              <a:defRPr sz="558"/>
            </a:lvl2pPr>
            <a:lvl3pPr marL="364663" indent="0">
              <a:buNone/>
              <a:defRPr sz="479"/>
            </a:lvl3pPr>
            <a:lvl4pPr marL="546994" indent="0">
              <a:buNone/>
              <a:defRPr sz="399"/>
            </a:lvl4pPr>
            <a:lvl5pPr marL="729325" indent="0">
              <a:buNone/>
              <a:defRPr sz="399"/>
            </a:lvl5pPr>
            <a:lvl6pPr marL="911657" indent="0">
              <a:buNone/>
              <a:defRPr sz="399"/>
            </a:lvl6pPr>
            <a:lvl7pPr marL="1093988" indent="0">
              <a:buNone/>
              <a:defRPr sz="399"/>
            </a:lvl7pPr>
            <a:lvl8pPr marL="1276320" indent="0">
              <a:buNone/>
              <a:defRPr sz="399"/>
            </a:lvl8pPr>
            <a:lvl9pPr marL="1458651" indent="0">
              <a:buNone/>
              <a:defRPr sz="39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06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8760" y="145628"/>
            <a:ext cx="10898981" cy="528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760" y="728137"/>
            <a:ext cx="10898981" cy="1735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8759" y="2535184"/>
            <a:ext cx="2843213" cy="145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211E8-EF80-42CC-A07F-74394335F9AE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85841" y="2535184"/>
            <a:ext cx="4264819" cy="145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24528" y="2535184"/>
            <a:ext cx="2843213" cy="145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0339D-751D-4453-A269-BA29B8F5589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24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12" r:id="rId12"/>
    <p:sldLayoutId id="2147483715" r:id="rId13"/>
  </p:sldLayoutIdLst>
  <p:txStyles>
    <p:titleStyle>
      <a:lvl1pPr algn="l" defTabSz="364663" rtl="0" eaLnBrk="1" latinLnBrk="0" hangingPunct="1">
        <a:lnSpc>
          <a:spcPct val="90000"/>
        </a:lnSpc>
        <a:spcBef>
          <a:spcPct val="0"/>
        </a:spcBef>
        <a:buNone/>
        <a:defRPr sz="17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166" indent="-91166" algn="l" defTabSz="364663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117" kern="1200">
          <a:solidFill>
            <a:schemeClr val="tx1"/>
          </a:solidFill>
          <a:latin typeface="+mn-lt"/>
          <a:ea typeface="+mn-ea"/>
          <a:cs typeface="+mn-cs"/>
        </a:defRPr>
      </a:lvl1pPr>
      <a:lvl2pPr marL="273497" indent="-91166" algn="l" defTabSz="364663" rtl="0" eaLnBrk="1" latinLnBrk="0" hangingPunct="1">
        <a:lnSpc>
          <a:spcPct val="90000"/>
        </a:lnSpc>
        <a:spcBef>
          <a:spcPts val="199"/>
        </a:spcBef>
        <a:buFont typeface="Arial" panose="020B0604020202020204" pitchFamily="34" charset="0"/>
        <a:buChar char="•"/>
        <a:defRPr sz="957" kern="1200">
          <a:solidFill>
            <a:schemeClr val="tx1"/>
          </a:solidFill>
          <a:latin typeface="+mn-lt"/>
          <a:ea typeface="+mn-ea"/>
          <a:cs typeface="+mn-cs"/>
        </a:defRPr>
      </a:lvl2pPr>
      <a:lvl3pPr marL="455828" indent="-91166" algn="l" defTabSz="364663" rtl="0" eaLnBrk="1" latinLnBrk="0" hangingPunct="1">
        <a:lnSpc>
          <a:spcPct val="90000"/>
        </a:lnSpc>
        <a:spcBef>
          <a:spcPts val="199"/>
        </a:spcBef>
        <a:buFont typeface="Arial" panose="020B0604020202020204" pitchFamily="34" charset="0"/>
        <a:buChar char="•"/>
        <a:defRPr sz="798" kern="1200">
          <a:solidFill>
            <a:schemeClr val="tx1"/>
          </a:solidFill>
          <a:latin typeface="+mn-lt"/>
          <a:ea typeface="+mn-ea"/>
          <a:cs typeface="+mn-cs"/>
        </a:defRPr>
      </a:lvl3pPr>
      <a:lvl4pPr marL="638160" indent="-91166" algn="l" defTabSz="364663" rtl="0" eaLnBrk="1" latinLnBrk="0" hangingPunct="1">
        <a:lnSpc>
          <a:spcPct val="90000"/>
        </a:lnSpc>
        <a:spcBef>
          <a:spcPts val="199"/>
        </a:spcBef>
        <a:buFont typeface="Arial" panose="020B0604020202020204" pitchFamily="34" charset="0"/>
        <a:buChar char="•"/>
        <a:defRPr sz="718" kern="1200">
          <a:solidFill>
            <a:schemeClr val="tx1"/>
          </a:solidFill>
          <a:latin typeface="+mn-lt"/>
          <a:ea typeface="+mn-ea"/>
          <a:cs typeface="+mn-cs"/>
        </a:defRPr>
      </a:lvl4pPr>
      <a:lvl5pPr marL="820491" indent="-91166" algn="l" defTabSz="364663" rtl="0" eaLnBrk="1" latinLnBrk="0" hangingPunct="1">
        <a:lnSpc>
          <a:spcPct val="90000"/>
        </a:lnSpc>
        <a:spcBef>
          <a:spcPts val="199"/>
        </a:spcBef>
        <a:buFont typeface="Arial" panose="020B0604020202020204" pitchFamily="34" charset="0"/>
        <a:buChar char="•"/>
        <a:defRPr sz="718" kern="1200">
          <a:solidFill>
            <a:schemeClr val="tx1"/>
          </a:solidFill>
          <a:latin typeface="+mn-lt"/>
          <a:ea typeface="+mn-ea"/>
          <a:cs typeface="+mn-cs"/>
        </a:defRPr>
      </a:lvl5pPr>
      <a:lvl6pPr marL="1002822" indent="-91166" algn="l" defTabSz="364663" rtl="0" eaLnBrk="1" latinLnBrk="0" hangingPunct="1">
        <a:lnSpc>
          <a:spcPct val="90000"/>
        </a:lnSpc>
        <a:spcBef>
          <a:spcPts val="199"/>
        </a:spcBef>
        <a:buFont typeface="Arial" panose="020B0604020202020204" pitchFamily="34" charset="0"/>
        <a:buChar char="•"/>
        <a:defRPr sz="718" kern="1200">
          <a:solidFill>
            <a:schemeClr val="tx1"/>
          </a:solidFill>
          <a:latin typeface="+mn-lt"/>
          <a:ea typeface="+mn-ea"/>
          <a:cs typeface="+mn-cs"/>
        </a:defRPr>
      </a:lvl6pPr>
      <a:lvl7pPr marL="1185154" indent="-91166" algn="l" defTabSz="364663" rtl="0" eaLnBrk="1" latinLnBrk="0" hangingPunct="1">
        <a:lnSpc>
          <a:spcPct val="90000"/>
        </a:lnSpc>
        <a:spcBef>
          <a:spcPts val="199"/>
        </a:spcBef>
        <a:buFont typeface="Arial" panose="020B0604020202020204" pitchFamily="34" charset="0"/>
        <a:buChar char="•"/>
        <a:defRPr sz="718" kern="1200">
          <a:solidFill>
            <a:schemeClr val="tx1"/>
          </a:solidFill>
          <a:latin typeface="+mn-lt"/>
          <a:ea typeface="+mn-ea"/>
          <a:cs typeface="+mn-cs"/>
        </a:defRPr>
      </a:lvl7pPr>
      <a:lvl8pPr marL="1367485" indent="-91166" algn="l" defTabSz="364663" rtl="0" eaLnBrk="1" latinLnBrk="0" hangingPunct="1">
        <a:lnSpc>
          <a:spcPct val="90000"/>
        </a:lnSpc>
        <a:spcBef>
          <a:spcPts val="199"/>
        </a:spcBef>
        <a:buFont typeface="Arial" panose="020B0604020202020204" pitchFamily="34" charset="0"/>
        <a:buChar char="•"/>
        <a:defRPr sz="718" kern="1200">
          <a:solidFill>
            <a:schemeClr val="tx1"/>
          </a:solidFill>
          <a:latin typeface="+mn-lt"/>
          <a:ea typeface="+mn-ea"/>
          <a:cs typeface="+mn-cs"/>
        </a:defRPr>
      </a:lvl8pPr>
      <a:lvl9pPr marL="1549817" indent="-91166" algn="l" defTabSz="364663" rtl="0" eaLnBrk="1" latinLnBrk="0" hangingPunct="1">
        <a:lnSpc>
          <a:spcPct val="90000"/>
        </a:lnSpc>
        <a:spcBef>
          <a:spcPts val="199"/>
        </a:spcBef>
        <a:buFont typeface="Arial" panose="020B0604020202020204" pitchFamily="34" charset="0"/>
        <a:buChar char="•"/>
        <a:defRPr sz="7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4663" rtl="0" eaLnBrk="1" latinLnBrk="0" hangingPunct="1">
        <a:defRPr sz="718" kern="1200">
          <a:solidFill>
            <a:schemeClr val="tx1"/>
          </a:solidFill>
          <a:latin typeface="+mn-lt"/>
          <a:ea typeface="+mn-ea"/>
          <a:cs typeface="+mn-cs"/>
        </a:defRPr>
      </a:lvl1pPr>
      <a:lvl2pPr marL="182331" algn="l" defTabSz="364663" rtl="0" eaLnBrk="1" latinLnBrk="0" hangingPunct="1">
        <a:defRPr sz="718" kern="1200">
          <a:solidFill>
            <a:schemeClr val="tx1"/>
          </a:solidFill>
          <a:latin typeface="+mn-lt"/>
          <a:ea typeface="+mn-ea"/>
          <a:cs typeface="+mn-cs"/>
        </a:defRPr>
      </a:lvl2pPr>
      <a:lvl3pPr marL="364663" algn="l" defTabSz="364663" rtl="0" eaLnBrk="1" latinLnBrk="0" hangingPunct="1">
        <a:defRPr sz="718" kern="1200">
          <a:solidFill>
            <a:schemeClr val="tx1"/>
          </a:solidFill>
          <a:latin typeface="+mn-lt"/>
          <a:ea typeface="+mn-ea"/>
          <a:cs typeface="+mn-cs"/>
        </a:defRPr>
      </a:lvl3pPr>
      <a:lvl4pPr marL="546994" algn="l" defTabSz="364663" rtl="0" eaLnBrk="1" latinLnBrk="0" hangingPunct="1">
        <a:defRPr sz="718" kern="1200">
          <a:solidFill>
            <a:schemeClr val="tx1"/>
          </a:solidFill>
          <a:latin typeface="+mn-lt"/>
          <a:ea typeface="+mn-ea"/>
          <a:cs typeface="+mn-cs"/>
        </a:defRPr>
      </a:lvl4pPr>
      <a:lvl5pPr marL="729325" algn="l" defTabSz="364663" rtl="0" eaLnBrk="1" latinLnBrk="0" hangingPunct="1">
        <a:defRPr sz="718" kern="1200">
          <a:solidFill>
            <a:schemeClr val="tx1"/>
          </a:solidFill>
          <a:latin typeface="+mn-lt"/>
          <a:ea typeface="+mn-ea"/>
          <a:cs typeface="+mn-cs"/>
        </a:defRPr>
      </a:lvl5pPr>
      <a:lvl6pPr marL="911657" algn="l" defTabSz="364663" rtl="0" eaLnBrk="1" latinLnBrk="0" hangingPunct="1">
        <a:defRPr sz="718" kern="1200">
          <a:solidFill>
            <a:schemeClr val="tx1"/>
          </a:solidFill>
          <a:latin typeface="+mn-lt"/>
          <a:ea typeface="+mn-ea"/>
          <a:cs typeface="+mn-cs"/>
        </a:defRPr>
      </a:lvl6pPr>
      <a:lvl7pPr marL="1093988" algn="l" defTabSz="364663" rtl="0" eaLnBrk="1" latinLnBrk="0" hangingPunct="1">
        <a:defRPr sz="718" kern="1200">
          <a:solidFill>
            <a:schemeClr val="tx1"/>
          </a:solidFill>
          <a:latin typeface="+mn-lt"/>
          <a:ea typeface="+mn-ea"/>
          <a:cs typeface="+mn-cs"/>
        </a:defRPr>
      </a:lvl7pPr>
      <a:lvl8pPr marL="1276320" algn="l" defTabSz="364663" rtl="0" eaLnBrk="1" latinLnBrk="0" hangingPunct="1">
        <a:defRPr sz="718" kern="1200">
          <a:solidFill>
            <a:schemeClr val="tx1"/>
          </a:solidFill>
          <a:latin typeface="+mn-lt"/>
          <a:ea typeface="+mn-ea"/>
          <a:cs typeface="+mn-cs"/>
        </a:defRPr>
      </a:lvl8pPr>
      <a:lvl9pPr marL="1458651" algn="l" defTabSz="364663" rtl="0" eaLnBrk="1" latinLnBrk="0" hangingPunct="1">
        <a:defRPr sz="7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6E9AD37-1387-FD0C-6F44-184A278BEF1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0629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</TotalTime>
  <Words>0</Words>
  <Application>Microsoft Office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Anna van der Zee</dc:creator>
  <cp:lastModifiedBy>Anna van der Zee</cp:lastModifiedBy>
  <cp:revision>2</cp:revision>
  <dcterms:created xsi:type="dcterms:W3CDTF">2024-01-02T09:12:14Z</dcterms:created>
  <dcterms:modified xsi:type="dcterms:W3CDTF">2024-01-02T09:53:07Z</dcterms:modified>
</cp:coreProperties>
</file>