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10799763" cy="5651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6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924910"/>
            <a:ext cx="8099822" cy="1967559"/>
          </a:xfrm>
        </p:spPr>
        <p:txBody>
          <a:bodyPr anchor="b"/>
          <a:lstStyle>
            <a:lvl1pPr algn="ctr">
              <a:defRPr sz="4945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2968346"/>
            <a:ext cx="8099822" cy="1364471"/>
          </a:xfrm>
        </p:spPr>
        <p:txBody>
          <a:bodyPr/>
          <a:lstStyle>
            <a:lvl1pPr marL="0" indent="0" algn="ctr">
              <a:buNone/>
              <a:defRPr sz="1978"/>
            </a:lvl1pPr>
            <a:lvl2pPr marL="376779" indent="0" algn="ctr">
              <a:buNone/>
              <a:defRPr sz="1648"/>
            </a:lvl2pPr>
            <a:lvl3pPr marL="753557" indent="0" algn="ctr">
              <a:buNone/>
              <a:defRPr sz="1483"/>
            </a:lvl3pPr>
            <a:lvl4pPr marL="1130336" indent="0" algn="ctr">
              <a:buNone/>
              <a:defRPr sz="1319"/>
            </a:lvl4pPr>
            <a:lvl5pPr marL="1507114" indent="0" algn="ctr">
              <a:buNone/>
              <a:defRPr sz="1319"/>
            </a:lvl5pPr>
            <a:lvl6pPr marL="1883893" indent="0" algn="ctr">
              <a:buNone/>
              <a:defRPr sz="1319"/>
            </a:lvl6pPr>
            <a:lvl7pPr marL="2260671" indent="0" algn="ctr">
              <a:buNone/>
              <a:defRPr sz="1319"/>
            </a:lvl7pPr>
            <a:lvl8pPr marL="2637450" indent="0" algn="ctr">
              <a:buNone/>
              <a:defRPr sz="1319"/>
            </a:lvl8pPr>
            <a:lvl9pPr marL="3014228" indent="0" algn="ctr">
              <a:buNone/>
              <a:defRPr sz="1319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C155-6C51-49E5-929F-81DA813D6266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56BC-10C0-407B-86C7-675FA36D953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59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C155-6C51-49E5-929F-81DA813D6266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56BC-10C0-407B-86C7-675FA36D953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01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300890"/>
            <a:ext cx="2328699" cy="4789385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300890"/>
            <a:ext cx="6851100" cy="478938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C155-6C51-49E5-929F-81DA813D6266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56BC-10C0-407B-86C7-675FA36D953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98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C155-6C51-49E5-929F-81DA813D6266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56BC-10C0-407B-86C7-675FA36D953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4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408951"/>
            <a:ext cx="9314796" cy="2350867"/>
          </a:xfrm>
        </p:spPr>
        <p:txBody>
          <a:bodyPr anchor="b"/>
          <a:lstStyle>
            <a:lvl1pPr>
              <a:defRPr sz="4945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3782058"/>
            <a:ext cx="9314796" cy="1236265"/>
          </a:xfrm>
        </p:spPr>
        <p:txBody>
          <a:bodyPr/>
          <a:lstStyle>
            <a:lvl1pPr marL="0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1pPr>
            <a:lvl2pPr marL="376779" indent="0">
              <a:buNone/>
              <a:defRPr sz="1648">
                <a:solidFill>
                  <a:schemeClr val="tx1">
                    <a:tint val="75000"/>
                  </a:schemeClr>
                </a:solidFill>
              </a:defRPr>
            </a:lvl2pPr>
            <a:lvl3pPr marL="753557" indent="0">
              <a:buNone/>
              <a:defRPr sz="1483">
                <a:solidFill>
                  <a:schemeClr val="tx1">
                    <a:tint val="75000"/>
                  </a:schemeClr>
                </a:solidFill>
              </a:defRPr>
            </a:lvl3pPr>
            <a:lvl4pPr marL="1130336" indent="0">
              <a:buNone/>
              <a:defRPr sz="1319">
                <a:solidFill>
                  <a:schemeClr val="tx1">
                    <a:tint val="75000"/>
                  </a:schemeClr>
                </a:solidFill>
              </a:defRPr>
            </a:lvl4pPr>
            <a:lvl5pPr marL="1507114" indent="0">
              <a:buNone/>
              <a:defRPr sz="1319">
                <a:solidFill>
                  <a:schemeClr val="tx1">
                    <a:tint val="75000"/>
                  </a:schemeClr>
                </a:solidFill>
              </a:defRPr>
            </a:lvl5pPr>
            <a:lvl6pPr marL="1883893" indent="0">
              <a:buNone/>
              <a:defRPr sz="1319">
                <a:solidFill>
                  <a:schemeClr val="tx1">
                    <a:tint val="75000"/>
                  </a:schemeClr>
                </a:solidFill>
              </a:defRPr>
            </a:lvl6pPr>
            <a:lvl7pPr marL="2260671" indent="0">
              <a:buNone/>
              <a:defRPr sz="1319">
                <a:solidFill>
                  <a:schemeClr val="tx1">
                    <a:tint val="75000"/>
                  </a:schemeClr>
                </a:solidFill>
              </a:defRPr>
            </a:lvl7pPr>
            <a:lvl8pPr marL="2637450" indent="0">
              <a:buNone/>
              <a:defRPr sz="1319">
                <a:solidFill>
                  <a:schemeClr val="tx1">
                    <a:tint val="75000"/>
                  </a:schemeClr>
                </a:solidFill>
              </a:defRPr>
            </a:lvl8pPr>
            <a:lvl9pPr marL="3014228" indent="0">
              <a:buNone/>
              <a:defRPr sz="13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C155-6C51-49E5-929F-81DA813D6266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56BC-10C0-407B-86C7-675FA36D953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28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504450"/>
            <a:ext cx="4589899" cy="35858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504450"/>
            <a:ext cx="4589899" cy="35858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C155-6C51-49E5-929F-81DA813D6266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56BC-10C0-407B-86C7-675FA36D953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52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300891"/>
            <a:ext cx="9314796" cy="109236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385403"/>
            <a:ext cx="4568806" cy="678965"/>
          </a:xfrm>
        </p:spPr>
        <p:txBody>
          <a:bodyPr anchor="b"/>
          <a:lstStyle>
            <a:lvl1pPr marL="0" indent="0">
              <a:buNone/>
              <a:defRPr sz="1978" b="1"/>
            </a:lvl1pPr>
            <a:lvl2pPr marL="376779" indent="0">
              <a:buNone/>
              <a:defRPr sz="1648" b="1"/>
            </a:lvl2pPr>
            <a:lvl3pPr marL="753557" indent="0">
              <a:buNone/>
              <a:defRPr sz="1483" b="1"/>
            </a:lvl3pPr>
            <a:lvl4pPr marL="1130336" indent="0">
              <a:buNone/>
              <a:defRPr sz="1319" b="1"/>
            </a:lvl4pPr>
            <a:lvl5pPr marL="1507114" indent="0">
              <a:buNone/>
              <a:defRPr sz="1319" b="1"/>
            </a:lvl5pPr>
            <a:lvl6pPr marL="1883893" indent="0">
              <a:buNone/>
              <a:defRPr sz="1319" b="1"/>
            </a:lvl6pPr>
            <a:lvl7pPr marL="2260671" indent="0">
              <a:buNone/>
              <a:defRPr sz="1319" b="1"/>
            </a:lvl7pPr>
            <a:lvl8pPr marL="2637450" indent="0">
              <a:buNone/>
              <a:defRPr sz="1319" b="1"/>
            </a:lvl8pPr>
            <a:lvl9pPr marL="3014228" indent="0">
              <a:buNone/>
              <a:defRPr sz="1319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2064368"/>
            <a:ext cx="4568806" cy="30363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385403"/>
            <a:ext cx="4591306" cy="678965"/>
          </a:xfrm>
        </p:spPr>
        <p:txBody>
          <a:bodyPr anchor="b"/>
          <a:lstStyle>
            <a:lvl1pPr marL="0" indent="0">
              <a:buNone/>
              <a:defRPr sz="1978" b="1"/>
            </a:lvl1pPr>
            <a:lvl2pPr marL="376779" indent="0">
              <a:buNone/>
              <a:defRPr sz="1648" b="1"/>
            </a:lvl2pPr>
            <a:lvl3pPr marL="753557" indent="0">
              <a:buNone/>
              <a:defRPr sz="1483" b="1"/>
            </a:lvl3pPr>
            <a:lvl4pPr marL="1130336" indent="0">
              <a:buNone/>
              <a:defRPr sz="1319" b="1"/>
            </a:lvl4pPr>
            <a:lvl5pPr marL="1507114" indent="0">
              <a:buNone/>
              <a:defRPr sz="1319" b="1"/>
            </a:lvl5pPr>
            <a:lvl6pPr marL="1883893" indent="0">
              <a:buNone/>
              <a:defRPr sz="1319" b="1"/>
            </a:lvl6pPr>
            <a:lvl7pPr marL="2260671" indent="0">
              <a:buNone/>
              <a:defRPr sz="1319" b="1"/>
            </a:lvl7pPr>
            <a:lvl8pPr marL="2637450" indent="0">
              <a:buNone/>
              <a:defRPr sz="1319" b="1"/>
            </a:lvl8pPr>
            <a:lvl9pPr marL="3014228" indent="0">
              <a:buNone/>
              <a:defRPr sz="1319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064368"/>
            <a:ext cx="4591306" cy="30363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C155-6C51-49E5-929F-81DA813D6266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56BC-10C0-407B-86C7-675FA36D953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10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C155-6C51-49E5-929F-81DA813D6266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56BC-10C0-407B-86C7-675FA36D953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7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tekst, schermopname, plant, bloem&#10;&#10;Automatisch gegenereerde beschrijving">
            <a:extLst>
              <a:ext uri="{FF2B5EF4-FFF2-40B4-BE49-F238E27FC236}">
                <a16:creationId xmlns:a16="http://schemas.microsoft.com/office/drawing/2014/main" id="{EA30304F-2B08-44C3-6E4A-A56EE1E49C9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12"/>
            <a:ext cx="10799763" cy="5642876"/>
          </a:xfrm>
          <a:prstGeom prst="rect">
            <a:avLst/>
          </a:prstGeom>
        </p:spPr>
      </p:pic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F386B7BD-B4C4-0FAF-3AE1-9FA59BCC68A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487035" y="3005138"/>
            <a:ext cx="2223809" cy="347662"/>
          </a:xfr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31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76767"/>
            <a:ext cx="3483204" cy="1318683"/>
          </a:xfrm>
        </p:spPr>
        <p:txBody>
          <a:bodyPr anchor="b"/>
          <a:lstStyle>
            <a:lvl1pPr>
              <a:defRPr sz="263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813712"/>
            <a:ext cx="5467380" cy="4016228"/>
          </a:xfrm>
        </p:spPr>
        <p:txBody>
          <a:bodyPr/>
          <a:lstStyle>
            <a:lvl1pPr>
              <a:defRPr sz="2637"/>
            </a:lvl1pPr>
            <a:lvl2pPr>
              <a:defRPr sz="2307"/>
            </a:lvl2pPr>
            <a:lvl3pPr>
              <a:defRPr sz="1978"/>
            </a:lvl3pPr>
            <a:lvl4pPr>
              <a:defRPr sz="1648"/>
            </a:lvl4pPr>
            <a:lvl5pPr>
              <a:defRPr sz="1648"/>
            </a:lvl5pPr>
            <a:lvl6pPr>
              <a:defRPr sz="1648"/>
            </a:lvl6pPr>
            <a:lvl7pPr>
              <a:defRPr sz="1648"/>
            </a:lvl7pPr>
            <a:lvl8pPr>
              <a:defRPr sz="1648"/>
            </a:lvl8pPr>
            <a:lvl9pPr>
              <a:defRPr sz="1648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695450"/>
            <a:ext cx="3483204" cy="3141031"/>
          </a:xfrm>
        </p:spPr>
        <p:txBody>
          <a:bodyPr/>
          <a:lstStyle>
            <a:lvl1pPr marL="0" indent="0">
              <a:buNone/>
              <a:defRPr sz="1319"/>
            </a:lvl1pPr>
            <a:lvl2pPr marL="376779" indent="0">
              <a:buNone/>
              <a:defRPr sz="1154"/>
            </a:lvl2pPr>
            <a:lvl3pPr marL="753557" indent="0">
              <a:buNone/>
              <a:defRPr sz="989"/>
            </a:lvl3pPr>
            <a:lvl4pPr marL="1130336" indent="0">
              <a:buNone/>
              <a:defRPr sz="824"/>
            </a:lvl4pPr>
            <a:lvl5pPr marL="1507114" indent="0">
              <a:buNone/>
              <a:defRPr sz="824"/>
            </a:lvl5pPr>
            <a:lvl6pPr marL="1883893" indent="0">
              <a:buNone/>
              <a:defRPr sz="824"/>
            </a:lvl6pPr>
            <a:lvl7pPr marL="2260671" indent="0">
              <a:buNone/>
              <a:defRPr sz="824"/>
            </a:lvl7pPr>
            <a:lvl8pPr marL="2637450" indent="0">
              <a:buNone/>
              <a:defRPr sz="824"/>
            </a:lvl8pPr>
            <a:lvl9pPr marL="3014228" indent="0">
              <a:buNone/>
              <a:defRPr sz="824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C155-6C51-49E5-929F-81DA813D6266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56BC-10C0-407B-86C7-675FA36D953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85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76767"/>
            <a:ext cx="3483204" cy="1318683"/>
          </a:xfrm>
        </p:spPr>
        <p:txBody>
          <a:bodyPr anchor="b"/>
          <a:lstStyle>
            <a:lvl1pPr>
              <a:defRPr sz="263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813712"/>
            <a:ext cx="5467380" cy="4016228"/>
          </a:xfrm>
        </p:spPr>
        <p:txBody>
          <a:bodyPr anchor="t"/>
          <a:lstStyle>
            <a:lvl1pPr marL="0" indent="0">
              <a:buNone/>
              <a:defRPr sz="2637"/>
            </a:lvl1pPr>
            <a:lvl2pPr marL="376779" indent="0">
              <a:buNone/>
              <a:defRPr sz="2307"/>
            </a:lvl2pPr>
            <a:lvl3pPr marL="753557" indent="0">
              <a:buNone/>
              <a:defRPr sz="1978"/>
            </a:lvl3pPr>
            <a:lvl4pPr marL="1130336" indent="0">
              <a:buNone/>
              <a:defRPr sz="1648"/>
            </a:lvl4pPr>
            <a:lvl5pPr marL="1507114" indent="0">
              <a:buNone/>
              <a:defRPr sz="1648"/>
            </a:lvl5pPr>
            <a:lvl6pPr marL="1883893" indent="0">
              <a:buNone/>
              <a:defRPr sz="1648"/>
            </a:lvl6pPr>
            <a:lvl7pPr marL="2260671" indent="0">
              <a:buNone/>
              <a:defRPr sz="1648"/>
            </a:lvl7pPr>
            <a:lvl8pPr marL="2637450" indent="0">
              <a:buNone/>
              <a:defRPr sz="1648"/>
            </a:lvl8pPr>
            <a:lvl9pPr marL="3014228" indent="0">
              <a:buNone/>
              <a:defRPr sz="1648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695450"/>
            <a:ext cx="3483204" cy="3141031"/>
          </a:xfrm>
        </p:spPr>
        <p:txBody>
          <a:bodyPr/>
          <a:lstStyle>
            <a:lvl1pPr marL="0" indent="0">
              <a:buNone/>
              <a:defRPr sz="1319"/>
            </a:lvl1pPr>
            <a:lvl2pPr marL="376779" indent="0">
              <a:buNone/>
              <a:defRPr sz="1154"/>
            </a:lvl2pPr>
            <a:lvl3pPr marL="753557" indent="0">
              <a:buNone/>
              <a:defRPr sz="989"/>
            </a:lvl3pPr>
            <a:lvl4pPr marL="1130336" indent="0">
              <a:buNone/>
              <a:defRPr sz="824"/>
            </a:lvl4pPr>
            <a:lvl5pPr marL="1507114" indent="0">
              <a:buNone/>
              <a:defRPr sz="824"/>
            </a:lvl5pPr>
            <a:lvl6pPr marL="1883893" indent="0">
              <a:buNone/>
              <a:defRPr sz="824"/>
            </a:lvl6pPr>
            <a:lvl7pPr marL="2260671" indent="0">
              <a:buNone/>
              <a:defRPr sz="824"/>
            </a:lvl7pPr>
            <a:lvl8pPr marL="2637450" indent="0">
              <a:buNone/>
              <a:defRPr sz="824"/>
            </a:lvl8pPr>
            <a:lvl9pPr marL="3014228" indent="0">
              <a:buNone/>
              <a:defRPr sz="824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C155-6C51-49E5-929F-81DA813D6266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C56BC-10C0-407B-86C7-675FA36D953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03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00891"/>
            <a:ext cx="9314796" cy="1092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504450"/>
            <a:ext cx="9314796" cy="3585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5238104"/>
            <a:ext cx="2429947" cy="3008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5C155-6C51-49E5-929F-81DA813D6266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5238104"/>
            <a:ext cx="3644920" cy="3008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5238104"/>
            <a:ext cx="2429947" cy="3008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C56BC-10C0-407B-86C7-675FA36D953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23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753557" rtl="0" eaLnBrk="1" latinLnBrk="0" hangingPunct="1">
        <a:lnSpc>
          <a:spcPct val="90000"/>
        </a:lnSpc>
        <a:spcBef>
          <a:spcPct val="0"/>
        </a:spcBef>
        <a:buNone/>
        <a:defRPr sz="36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389" indent="-188389" algn="l" defTabSz="753557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307" kern="1200">
          <a:solidFill>
            <a:schemeClr val="tx1"/>
          </a:solidFill>
          <a:latin typeface="+mn-lt"/>
          <a:ea typeface="+mn-ea"/>
          <a:cs typeface="+mn-cs"/>
        </a:defRPr>
      </a:lvl1pPr>
      <a:lvl2pPr marL="565168" indent="-188389" algn="l" defTabSz="753557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978" kern="1200">
          <a:solidFill>
            <a:schemeClr val="tx1"/>
          </a:solidFill>
          <a:latin typeface="+mn-lt"/>
          <a:ea typeface="+mn-ea"/>
          <a:cs typeface="+mn-cs"/>
        </a:defRPr>
      </a:lvl2pPr>
      <a:lvl3pPr marL="941946" indent="-188389" algn="l" defTabSz="753557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648" kern="1200">
          <a:solidFill>
            <a:schemeClr val="tx1"/>
          </a:solidFill>
          <a:latin typeface="+mn-lt"/>
          <a:ea typeface="+mn-ea"/>
          <a:cs typeface="+mn-cs"/>
        </a:defRPr>
      </a:lvl3pPr>
      <a:lvl4pPr marL="1318725" indent="-188389" algn="l" defTabSz="753557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3" kern="1200">
          <a:solidFill>
            <a:schemeClr val="tx1"/>
          </a:solidFill>
          <a:latin typeface="+mn-lt"/>
          <a:ea typeface="+mn-ea"/>
          <a:cs typeface="+mn-cs"/>
        </a:defRPr>
      </a:lvl4pPr>
      <a:lvl5pPr marL="1695503" indent="-188389" algn="l" defTabSz="753557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3" kern="1200">
          <a:solidFill>
            <a:schemeClr val="tx1"/>
          </a:solidFill>
          <a:latin typeface="+mn-lt"/>
          <a:ea typeface="+mn-ea"/>
          <a:cs typeface="+mn-cs"/>
        </a:defRPr>
      </a:lvl5pPr>
      <a:lvl6pPr marL="2072282" indent="-188389" algn="l" defTabSz="753557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3" kern="1200">
          <a:solidFill>
            <a:schemeClr val="tx1"/>
          </a:solidFill>
          <a:latin typeface="+mn-lt"/>
          <a:ea typeface="+mn-ea"/>
          <a:cs typeface="+mn-cs"/>
        </a:defRPr>
      </a:lvl6pPr>
      <a:lvl7pPr marL="2449060" indent="-188389" algn="l" defTabSz="753557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3" kern="1200">
          <a:solidFill>
            <a:schemeClr val="tx1"/>
          </a:solidFill>
          <a:latin typeface="+mn-lt"/>
          <a:ea typeface="+mn-ea"/>
          <a:cs typeface="+mn-cs"/>
        </a:defRPr>
      </a:lvl7pPr>
      <a:lvl8pPr marL="2825839" indent="-188389" algn="l" defTabSz="753557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3" kern="1200">
          <a:solidFill>
            <a:schemeClr val="tx1"/>
          </a:solidFill>
          <a:latin typeface="+mn-lt"/>
          <a:ea typeface="+mn-ea"/>
          <a:cs typeface="+mn-cs"/>
        </a:defRPr>
      </a:lvl8pPr>
      <a:lvl9pPr marL="3202617" indent="-188389" algn="l" defTabSz="753557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3557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1pPr>
      <a:lvl2pPr marL="376779" algn="l" defTabSz="753557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2pPr>
      <a:lvl3pPr marL="753557" algn="l" defTabSz="753557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3pPr>
      <a:lvl4pPr marL="1130336" algn="l" defTabSz="753557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4pPr>
      <a:lvl5pPr marL="1507114" algn="l" defTabSz="753557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5pPr>
      <a:lvl6pPr marL="1883893" algn="l" defTabSz="753557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6pPr>
      <a:lvl7pPr marL="2260671" algn="l" defTabSz="753557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7pPr>
      <a:lvl8pPr marL="2637450" algn="l" defTabSz="753557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8pPr>
      <a:lvl9pPr marL="3014228" algn="l" defTabSz="753557" rtl="0" eaLnBrk="1" latinLnBrk="0" hangingPunct="1">
        <a:defRPr sz="14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9E2E8DA-FF04-D139-87D5-FF455CD555D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9713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</TotalTime>
  <Words>0</Words>
  <Application>Microsoft Office PowerPoint</Application>
  <PresentationFormat>Aangepast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Anna van der Zee</dc:creator>
  <cp:lastModifiedBy>Anna van der Zee</cp:lastModifiedBy>
  <cp:revision>2</cp:revision>
  <dcterms:created xsi:type="dcterms:W3CDTF">2024-01-02T09:06:13Z</dcterms:created>
  <dcterms:modified xsi:type="dcterms:W3CDTF">2024-01-02T09:54:24Z</dcterms:modified>
</cp:coreProperties>
</file>