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4053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5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8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5125"/>
            <a:ext cx="147499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5125"/>
            <a:ext cx="4339466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17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0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9740"/>
            <a:ext cx="5899964" cy="2852737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89465"/>
            <a:ext cx="5899964" cy="150018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6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5625"/>
            <a:ext cx="2907229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5625"/>
            <a:ext cx="2907229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2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5127"/>
            <a:ext cx="5899964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81163"/>
            <a:ext cx="2893868" cy="82391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505075"/>
            <a:ext cx="289386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81163"/>
            <a:ext cx="2908120" cy="82391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505075"/>
            <a:ext cx="290812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2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tekst, schermopname, plant, ontwerp&#10;&#10;Automatisch gegenereerde beschrijving">
            <a:extLst>
              <a:ext uri="{FF2B5EF4-FFF2-40B4-BE49-F238E27FC236}">
                <a16:creationId xmlns:a16="http://schemas.microsoft.com/office/drawing/2014/main" id="{1C7F1E5B-5462-90AD-ABE4-A5CB807A45F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1"/>
            <a:ext cx="6840538" cy="6840538"/>
          </a:xfrm>
          <a:prstGeom prst="rect">
            <a:avLst/>
          </a:prstGeom>
        </p:spPr>
      </p:pic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81681706-BE00-EE47-411D-7CC9E7BF42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504" y="6013864"/>
            <a:ext cx="2693988" cy="417513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0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7200"/>
            <a:ext cx="2206252" cy="16002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7427"/>
            <a:ext cx="3463022" cy="4873625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7400"/>
            <a:ext cx="2206252" cy="381158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2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7200"/>
            <a:ext cx="2206252" cy="16002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987427"/>
            <a:ext cx="3463022" cy="4873625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7400"/>
            <a:ext cx="2206252" cy="381158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5127"/>
            <a:ext cx="58999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5625"/>
            <a:ext cx="58999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56352"/>
            <a:ext cx="1539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C0F7-7B85-4D7C-9E74-BB77FA69771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56352"/>
            <a:ext cx="23086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56352"/>
            <a:ext cx="1539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162A-5CEE-461E-9FA1-0EA370B83B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6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077A411-4261-25C8-79EB-DE91222ADCF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9244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Anna van der Zee</dc:creator>
  <cp:lastModifiedBy>Anna van der Zee</cp:lastModifiedBy>
  <cp:revision>2</cp:revision>
  <dcterms:created xsi:type="dcterms:W3CDTF">2024-01-02T08:49:38Z</dcterms:created>
  <dcterms:modified xsi:type="dcterms:W3CDTF">2024-01-02T09:55:17Z</dcterms:modified>
</cp:coreProperties>
</file>