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71" d="100"/>
          <a:sy n="71" d="100"/>
        </p:scale>
        <p:origin x="8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98317F-2DA0-4554-EEC8-7D4AFFF2C2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4A76AF4-1C99-49A1-2E61-B4D094EE46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DF2CC3-F158-2859-3698-8D6E56A5D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AAE7-14A8-423B-A826-1063BE38AA87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8F644E3-2253-2EAB-CD4C-A30B4C6FA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6038ACC-BC83-ED99-FE0B-FFC289641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8BB8-A9FF-4087-BB8F-8C16F510A1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5605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DDACBC-1C41-D136-BEDD-8ADE3BB47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C484ECA-4C2B-E8A5-97E5-DE4D4300C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F0D5D0B-257F-686D-AE8B-02EF42E87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AAE7-14A8-423B-A826-1063BE38AA87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C656AAD-A38B-2835-658E-6ED909FCA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A074BA1-80C7-A5E9-3D28-8ED8B4B7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8BB8-A9FF-4087-BB8F-8C16F510A1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0799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FD18734-EF77-99F3-1FC4-D0C596C84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EB54A87-5925-52CB-82C8-93E64EE6BC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F9EC340-E9C4-8FA7-E106-48B43C4DE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AAE7-14A8-423B-A826-1063BE38AA87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595A69-0B24-340E-0B2B-6D572D86E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5F2AD6-9193-30F3-6411-0A7E65CE4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8BB8-A9FF-4087-BB8F-8C16F510A1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625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6977E-9A98-6F9C-56D6-855498688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A9C26E-C511-C395-5647-48F4A107B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187B6BC-58D2-B087-FE35-E76143E0F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AAE7-14A8-423B-A826-1063BE38AA87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F3CDB9-AA63-3477-986E-09209D7A5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2A1E4D4-022C-E119-156F-7F4BEA8F5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8BB8-A9FF-4087-BB8F-8C16F510A1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823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C15E70-7CFD-8D8E-B707-DC9BAA450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64D3F91-AB58-3570-625F-95F07C433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F539FC6-B9F6-5436-7553-00909F12F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AAE7-14A8-423B-A826-1063BE38AA87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BBC351D-7D1F-8D89-0283-4AE964470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90F4924-5BBB-430A-814E-553ADCB1B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8BB8-A9FF-4087-BB8F-8C16F510A1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662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4A5C88-5B94-D48F-4E2D-01D3FF49E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52F1472-CE30-449C-F720-036863F4CB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3B39A3D-86B1-0766-A9DD-B3C246C81B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23927A6-F63C-77CC-0FB5-1CA0AA0F0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AAE7-14A8-423B-A826-1063BE38AA87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8C6C533-7672-B424-13D5-6A03BA0FE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05847DB-21A5-90D1-947B-E1A424C75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8BB8-A9FF-4087-BB8F-8C16F510A1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5498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9618EC-C64D-C93E-9D6A-75E6CD3DD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AC854EA-58D8-1251-B485-82B58BB70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32446CD-8524-A321-0EDD-E7391F4DB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BB6C9B5-F5EE-C36A-FCFC-7C597CD3E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7D1628C-E27D-D29F-0355-FAB0CA9AD8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0443D7B-0D79-B8B3-92C6-5E92C4A02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AAE7-14A8-423B-A826-1063BE38AA87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795AE59-D408-D74A-53C7-05A6EB289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D681140-6C97-987B-CCED-C429C7CB6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8BB8-A9FF-4087-BB8F-8C16F510A1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3874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3AB378-196D-4B60-A6FA-9F7F52FFD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32C1B6B-F62C-F5D6-992A-25CB56BA9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AAE7-14A8-423B-A826-1063BE38AA87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CBF4CBA-E6DD-2F98-D267-A9AF2224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5B0F257-0DD5-0EAC-25A6-1FC4F4B2A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8BB8-A9FF-4087-BB8F-8C16F510A1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9959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B1C4F84-8C20-D1B2-675D-5CB8A04FC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AAE7-14A8-423B-A826-1063BE38AA87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6A2D0E5-A71C-110F-0EE1-090567DE3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C992182-DB66-56EC-FD6E-9E49AFFB7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8BB8-A9FF-4087-BB8F-8C16F510A1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9311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15F510-9CEB-61A3-7D31-4C51EB04F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E0D3334-F78B-BC3A-1AAF-BFD0DACCE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FB1C935-5FB4-C885-FC9D-22BBA9C728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878A566-2200-09D1-737A-F8CFA9A3D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AAE7-14A8-423B-A826-1063BE38AA87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81C3C1B-6AEE-798C-BF08-78936312B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83C7426-CE28-1A8D-864F-6CF7DD50C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8BB8-A9FF-4087-BB8F-8C16F510A1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7429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7A8ACA-11EC-E18E-F8FF-84F81C2E5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F0899D0-A3A6-2839-D899-25CEFB857A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435619A-F9EF-9558-9775-9649517FA8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D942276-6DA8-939F-3DA6-36EFDC91E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AAE7-14A8-423B-A826-1063BE38AA87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86FD82C-280B-537D-63C3-23EEA4269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5CBDE9B-4F84-3C14-5D8C-28D7A35F4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8BB8-A9FF-4087-BB8F-8C16F510A1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9091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75C7D2D-2F00-DE59-89E9-98A9B9C43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09DA92D-C40D-FB8B-F506-7CCBEF54B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2EC20BC-68A0-ADAC-1DA2-31A172A0C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1AAE7-14A8-423B-A826-1063BE38AA87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E0848EA-CC1E-92B8-B709-A2692BDFBD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715E9A1-1A71-0F16-7273-56F989042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C8BB8-A9FF-4087-BB8F-8C16F510A1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6425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1E7305-8420-FD6A-901A-406EF42E8E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62D07E3-7F81-34CF-B7E2-04E863F08D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88E2093-95CE-6384-CBA1-F740B0BC52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7680"/>
            <a:ext cx="12192000" cy="6370320"/>
          </a:xfrm>
          <a:prstGeom prst="rect">
            <a:avLst/>
          </a:prstGeom>
        </p:spPr>
      </p:pic>
      <p:sp>
        <p:nvSpPr>
          <p:cNvPr id="4" name="Tekstvak 4">
            <a:extLst>
              <a:ext uri="{FF2B5EF4-FFF2-40B4-BE49-F238E27FC236}">
                <a16:creationId xmlns:a16="http://schemas.microsoft.com/office/drawing/2014/main" id="{BACC7814-280C-9EEA-0579-185EFE7FB34E}"/>
              </a:ext>
            </a:extLst>
          </p:cNvPr>
          <p:cNvSpPr txBox="1"/>
          <p:nvPr/>
        </p:nvSpPr>
        <p:spPr>
          <a:xfrm>
            <a:off x="9855084" y="3114836"/>
            <a:ext cx="1276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dirty="0"/>
              <a:t>xxx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507291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</Words>
  <Application>Microsoft Office PowerPoint</Application>
  <PresentationFormat>Breedbeeld</PresentationFormat>
  <Paragraphs>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Mathijs Piek</dc:creator>
  <cp:lastModifiedBy>Samantha Doornweerd</cp:lastModifiedBy>
  <cp:revision>2</cp:revision>
  <dcterms:created xsi:type="dcterms:W3CDTF">2023-03-06T11:51:31Z</dcterms:created>
  <dcterms:modified xsi:type="dcterms:W3CDTF">2023-03-07T12:00:15Z</dcterms:modified>
</cp:coreProperties>
</file>