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</p:sldIdLst>
  <p:sldSz cx="7127875" cy="7127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1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591" y="1166530"/>
            <a:ext cx="6058694" cy="2481556"/>
          </a:xfrm>
        </p:spPr>
        <p:txBody>
          <a:bodyPr anchor="b"/>
          <a:lstStyle>
            <a:lvl1pPr algn="ctr">
              <a:defRPr sz="467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985" y="3743785"/>
            <a:ext cx="5345906" cy="1720919"/>
          </a:xfrm>
        </p:spPr>
        <p:txBody>
          <a:bodyPr/>
          <a:lstStyle>
            <a:lvl1pPr marL="0" indent="0" algn="ctr">
              <a:buNone/>
              <a:defRPr sz="1871"/>
            </a:lvl1pPr>
            <a:lvl2pPr marL="356387" indent="0" algn="ctr">
              <a:buNone/>
              <a:defRPr sz="1559"/>
            </a:lvl2pPr>
            <a:lvl3pPr marL="712775" indent="0" algn="ctr">
              <a:buNone/>
              <a:defRPr sz="1403"/>
            </a:lvl3pPr>
            <a:lvl4pPr marL="1069162" indent="0" algn="ctr">
              <a:buNone/>
              <a:defRPr sz="1247"/>
            </a:lvl4pPr>
            <a:lvl5pPr marL="1425550" indent="0" algn="ctr">
              <a:buNone/>
              <a:defRPr sz="1247"/>
            </a:lvl5pPr>
            <a:lvl6pPr marL="1781937" indent="0" algn="ctr">
              <a:buNone/>
              <a:defRPr sz="1247"/>
            </a:lvl6pPr>
            <a:lvl7pPr marL="2138324" indent="0" algn="ctr">
              <a:buNone/>
              <a:defRPr sz="1247"/>
            </a:lvl7pPr>
            <a:lvl8pPr marL="2494712" indent="0" algn="ctr">
              <a:buNone/>
              <a:defRPr sz="1247"/>
            </a:lvl8pPr>
            <a:lvl9pPr marL="2851099" indent="0" algn="ctr">
              <a:buNone/>
              <a:defRPr sz="1247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74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4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0886" y="379493"/>
            <a:ext cx="1536948" cy="604054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0042" y="379493"/>
            <a:ext cx="4521746" cy="604054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70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329" y="1777021"/>
            <a:ext cx="6147792" cy="2964997"/>
          </a:xfrm>
        </p:spPr>
        <p:txBody>
          <a:bodyPr anchor="b"/>
          <a:lstStyle>
            <a:lvl1pPr>
              <a:defRPr sz="467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329" y="4770068"/>
            <a:ext cx="6147792" cy="1559222"/>
          </a:xfrm>
        </p:spPr>
        <p:txBody>
          <a:bodyPr/>
          <a:lstStyle>
            <a:lvl1pPr marL="0" indent="0">
              <a:buNone/>
              <a:defRPr sz="1871">
                <a:solidFill>
                  <a:schemeClr val="tx1"/>
                </a:solidFill>
              </a:defRPr>
            </a:lvl1pPr>
            <a:lvl2pPr marL="356387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2pPr>
            <a:lvl3pPr marL="71277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3pPr>
            <a:lvl4pPr marL="1069162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4pPr>
            <a:lvl5pPr marL="1425550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5pPr>
            <a:lvl6pPr marL="1781937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6pPr>
            <a:lvl7pPr marL="213832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7pPr>
            <a:lvl8pPr marL="2494712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8pPr>
            <a:lvl9pPr marL="2851099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041" y="1897467"/>
            <a:ext cx="3029347" cy="45225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8487" y="1897467"/>
            <a:ext cx="3029347" cy="45225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4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970" y="379495"/>
            <a:ext cx="6147792" cy="137772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970" y="1747320"/>
            <a:ext cx="3015425" cy="856334"/>
          </a:xfrm>
        </p:spPr>
        <p:txBody>
          <a:bodyPr anchor="b"/>
          <a:lstStyle>
            <a:lvl1pPr marL="0" indent="0">
              <a:buNone/>
              <a:defRPr sz="1871" b="1"/>
            </a:lvl1pPr>
            <a:lvl2pPr marL="356387" indent="0">
              <a:buNone/>
              <a:defRPr sz="1559" b="1"/>
            </a:lvl2pPr>
            <a:lvl3pPr marL="712775" indent="0">
              <a:buNone/>
              <a:defRPr sz="1403" b="1"/>
            </a:lvl3pPr>
            <a:lvl4pPr marL="1069162" indent="0">
              <a:buNone/>
              <a:defRPr sz="1247" b="1"/>
            </a:lvl4pPr>
            <a:lvl5pPr marL="1425550" indent="0">
              <a:buNone/>
              <a:defRPr sz="1247" b="1"/>
            </a:lvl5pPr>
            <a:lvl6pPr marL="1781937" indent="0">
              <a:buNone/>
              <a:defRPr sz="1247" b="1"/>
            </a:lvl6pPr>
            <a:lvl7pPr marL="2138324" indent="0">
              <a:buNone/>
              <a:defRPr sz="1247" b="1"/>
            </a:lvl7pPr>
            <a:lvl8pPr marL="2494712" indent="0">
              <a:buNone/>
              <a:defRPr sz="1247" b="1"/>
            </a:lvl8pPr>
            <a:lvl9pPr marL="2851099" indent="0">
              <a:buNone/>
              <a:defRPr sz="1247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970" y="2603655"/>
            <a:ext cx="3015425" cy="38295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8487" y="1747320"/>
            <a:ext cx="3030275" cy="856334"/>
          </a:xfrm>
        </p:spPr>
        <p:txBody>
          <a:bodyPr anchor="b"/>
          <a:lstStyle>
            <a:lvl1pPr marL="0" indent="0">
              <a:buNone/>
              <a:defRPr sz="1871" b="1"/>
            </a:lvl1pPr>
            <a:lvl2pPr marL="356387" indent="0">
              <a:buNone/>
              <a:defRPr sz="1559" b="1"/>
            </a:lvl2pPr>
            <a:lvl3pPr marL="712775" indent="0">
              <a:buNone/>
              <a:defRPr sz="1403" b="1"/>
            </a:lvl3pPr>
            <a:lvl4pPr marL="1069162" indent="0">
              <a:buNone/>
              <a:defRPr sz="1247" b="1"/>
            </a:lvl4pPr>
            <a:lvl5pPr marL="1425550" indent="0">
              <a:buNone/>
              <a:defRPr sz="1247" b="1"/>
            </a:lvl5pPr>
            <a:lvl6pPr marL="1781937" indent="0">
              <a:buNone/>
              <a:defRPr sz="1247" b="1"/>
            </a:lvl6pPr>
            <a:lvl7pPr marL="2138324" indent="0">
              <a:buNone/>
              <a:defRPr sz="1247" b="1"/>
            </a:lvl7pPr>
            <a:lvl8pPr marL="2494712" indent="0">
              <a:buNone/>
              <a:defRPr sz="1247" b="1"/>
            </a:lvl8pPr>
            <a:lvl9pPr marL="2851099" indent="0">
              <a:buNone/>
              <a:defRPr sz="1247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08487" y="2603655"/>
            <a:ext cx="3030275" cy="38295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2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6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9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970" y="475192"/>
            <a:ext cx="2298925" cy="1663171"/>
          </a:xfrm>
        </p:spPr>
        <p:txBody>
          <a:bodyPr anchor="b"/>
          <a:lstStyle>
            <a:lvl1pPr>
              <a:defRPr sz="2494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0275" y="1026284"/>
            <a:ext cx="3608487" cy="5065411"/>
          </a:xfrm>
        </p:spPr>
        <p:txBody>
          <a:bodyPr/>
          <a:lstStyle>
            <a:lvl1pPr>
              <a:defRPr sz="2494"/>
            </a:lvl1pPr>
            <a:lvl2pPr>
              <a:defRPr sz="2183"/>
            </a:lvl2pPr>
            <a:lvl3pPr>
              <a:defRPr sz="1871"/>
            </a:lvl3pPr>
            <a:lvl4pPr>
              <a:defRPr sz="1559"/>
            </a:lvl4pPr>
            <a:lvl5pPr>
              <a:defRPr sz="1559"/>
            </a:lvl5pPr>
            <a:lvl6pPr>
              <a:defRPr sz="1559"/>
            </a:lvl6pPr>
            <a:lvl7pPr>
              <a:defRPr sz="1559"/>
            </a:lvl7pPr>
            <a:lvl8pPr>
              <a:defRPr sz="1559"/>
            </a:lvl8pPr>
            <a:lvl9pPr>
              <a:defRPr sz="1559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0970" y="2138363"/>
            <a:ext cx="2298925" cy="3961581"/>
          </a:xfrm>
        </p:spPr>
        <p:txBody>
          <a:bodyPr/>
          <a:lstStyle>
            <a:lvl1pPr marL="0" indent="0">
              <a:buNone/>
              <a:defRPr sz="1247"/>
            </a:lvl1pPr>
            <a:lvl2pPr marL="356387" indent="0">
              <a:buNone/>
              <a:defRPr sz="1091"/>
            </a:lvl2pPr>
            <a:lvl3pPr marL="712775" indent="0">
              <a:buNone/>
              <a:defRPr sz="935"/>
            </a:lvl3pPr>
            <a:lvl4pPr marL="1069162" indent="0">
              <a:buNone/>
              <a:defRPr sz="780"/>
            </a:lvl4pPr>
            <a:lvl5pPr marL="1425550" indent="0">
              <a:buNone/>
              <a:defRPr sz="780"/>
            </a:lvl5pPr>
            <a:lvl6pPr marL="1781937" indent="0">
              <a:buNone/>
              <a:defRPr sz="780"/>
            </a:lvl6pPr>
            <a:lvl7pPr marL="2138324" indent="0">
              <a:buNone/>
              <a:defRPr sz="780"/>
            </a:lvl7pPr>
            <a:lvl8pPr marL="2494712" indent="0">
              <a:buNone/>
              <a:defRPr sz="780"/>
            </a:lvl8pPr>
            <a:lvl9pPr marL="2851099" indent="0">
              <a:buNone/>
              <a:defRPr sz="78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0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970" y="475192"/>
            <a:ext cx="2298925" cy="1663171"/>
          </a:xfrm>
        </p:spPr>
        <p:txBody>
          <a:bodyPr anchor="b"/>
          <a:lstStyle>
            <a:lvl1pPr>
              <a:defRPr sz="2494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30275" y="1026284"/>
            <a:ext cx="3608487" cy="5065411"/>
          </a:xfrm>
        </p:spPr>
        <p:txBody>
          <a:bodyPr anchor="t"/>
          <a:lstStyle>
            <a:lvl1pPr marL="0" indent="0">
              <a:buNone/>
              <a:defRPr sz="2494"/>
            </a:lvl1pPr>
            <a:lvl2pPr marL="356387" indent="0">
              <a:buNone/>
              <a:defRPr sz="2183"/>
            </a:lvl2pPr>
            <a:lvl3pPr marL="712775" indent="0">
              <a:buNone/>
              <a:defRPr sz="1871"/>
            </a:lvl3pPr>
            <a:lvl4pPr marL="1069162" indent="0">
              <a:buNone/>
              <a:defRPr sz="1559"/>
            </a:lvl4pPr>
            <a:lvl5pPr marL="1425550" indent="0">
              <a:buNone/>
              <a:defRPr sz="1559"/>
            </a:lvl5pPr>
            <a:lvl6pPr marL="1781937" indent="0">
              <a:buNone/>
              <a:defRPr sz="1559"/>
            </a:lvl6pPr>
            <a:lvl7pPr marL="2138324" indent="0">
              <a:buNone/>
              <a:defRPr sz="1559"/>
            </a:lvl7pPr>
            <a:lvl8pPr marL="2494712" indent="0">
              <a:buNone/>
              <a:defRPr sz="1559"/>
            </a:lvl8pPr>
            <a:lvl9pPr marL="2851099" indent="0">
              <a:buNone/>
              <a:defRPr sz="155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0970" y="2138363"/>
            <a:ext cx="2298925" cy="3961581"/>
          </a:xfrm>
        </p:spPr>
        <p:txBody>
          <a:bodyPr/>
          <a:lstStyle>
            <a:lvl1pPr marL="0" indent="0">
              <a:buNone/>
              <a:defRPr sz="1247"/>
            </a:lvl1pPr>
            <a:lvl2pPr marL="356387" indent="0">
              <a:buNone/>
              <a:defRPr sz="1091"/>
            </a:lvl2pPr>
            <a:lvl3pPr marL="712775" indent="0">
              <a:buNone/>
              <a:defRPr sz="935"/>
            </a:lvl3pPr>
            <a:lvl4pPr marL="1069162" indent="0">
              <a:buNone/>
              <a:defRPr sz="780"/>
            </a:lvl4pPr>
            <a:lvl5pPr marL="1425550" indent="0">
              <a:buNone/>
              <a:defRPr sz="780"/>
            </a:lvl5pPr>
            <a:lvl6pPr marL="1781937" indent="0">
              <a:buNone/>
              <a:defRPr sz="780"/>
            </a:lvl6pPr>
            <a:lvl7pPr marL="2138324" indent="0">
              <a:buNone/>
              <a:defRPr sz="780"/>
            </a:lvl7pPr>
            <a:lvl8pPr marL="2494712" indent="0">
              <a:buNone/>
              <a:defRPr sz="780"/>
            </a:lvl8pPr>
            <a:lvl9pPr marL="2851099" indent="0">
              <a:buNone/>
              <a:defRPr sz="78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69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042" y="379495"/>
            <a:ext cx="6147792" cy="1377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042" y="1897467"/>
            <a:ext cx="6147792" cy="4522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0041" y="6606486"/>
            <a:ext cx="1603772" cy="379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BD200-8DE2-45FF-8900-791677F2B9CF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61109" y="6606486"/>
            <a:ext cx="2405658" cy="379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34062" y="6606486"/>
            <a:ext cx="1603772" cy="379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BA1A0-8B31-4D80-8F69-03976A8B867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99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12775" rtl="0" eaLnBrk="1" latinLnBrk="0" hangingPunct="1">
        <a:lnSpc>
          <a:spcPct val="90000"/>
        </a:lnSpc>
        <a:spcBef>
          <a:spcPct val="0"/>
        </a:spcBef>
        <a:buNone/>
        <a:defRPr sz="3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194" indent="-178194" algn="l" defTabSz="7127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1pPr>
      <a:lvl2pPr marL="534581" indent="-178194" algn="l" defTabSz="71277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890969" indent="-178194" algn="l" defTabSz="71277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247356" indent="-178194" algn="l" defTabSz="71277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1603743" indent="-178194" algn="l" defTabSz="71277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960131" indent="-178194" algn="l" defTabSz="71277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2316518" indent="-178194" algn="l" defTabSz="71277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2672906" indent="-178194" algn="l" defTabSz="71277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3029293" indent="-178194" algn="l" defTabSz="71277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277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56387" algn="l" defTabSz="71277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712775" algn="l" defTabSz="71277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3pPr>
      <a:lvl4pPr marL="1069162" algn="l" defTabSz="71277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1425550" algn="l" defTabSz="71277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781937" algn="l" defTabSz="71277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2138324" algn="l" defTabSz="71277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2494712" algn="l" defTabSz="71277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2851099" algn="l" defTabSz="712775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Tijdelijke aanduiding voor inhoud 7" descr="Afbeelding met tekst&#10;&#10;Automatisch gegenereerde beschrijving">
            <a:extLst>
              <a:ext uri="{FF2B5EF4-FFF2-40B4-BE49-F238E27FC236}">
                <a16:creationId xmlns:a16="http://schemas.microsoft.com/office/drawing/2014/main" id="{2D9DC95E-1770-4C4A-B23A-0545A96991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27875" cy="7127875"/>
          </a:xfrm>
        </p:spPr>
      </p:pic>
      <p:sp>
        <p:nvSpPr>
          <p:cNvPr id="5" name="Tekstvak 4"/>
          <p:cNvSpPr txBox="1"/>
          <p:nvPr/>
        </p:nvSpPr>
        <p:spPr>
          <a:xfrm>
            <a:off x="4238075" y="4181152"/>
            <a:ext cx="1459174" cy="395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71" dirty="0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255547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Afbeelding 6" descr="Afbeelding met tekst, schermafbeelding, visitekaartje&#10;&#10;Automatisch gegenereerde beschrijving">
            <a:extLst>
              <a:ext uri="{FF2B5EF4-FFF2-40B4-BE49-F238E27FC236}">
                <a16:creationId xmlns:a16="http://schemas.microsoft.com/office/drawing/2014/main" id="{64ABA3DC-AA65-40D4-9E8E-C183579AD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127876" cy="712787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994763" y="4446672"/>
            <a:ext cx="5138348" cy="395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71" dirty="0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29413976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</Words>
  <Application>Microsoft Office PowerPoint</Application>
  <PresentationFormat>Aangepast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RAI Amsterdam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Manar Ibrahim</dc:creator>
  <cp:lastModifiedBy>Mark Weijkamp</cp:lastModifiedBy>
  <cp:revision>5</cp:revision>
  <dcterms:created xsi:type="dcterms:W3CDTF">2021-08-16T14:13:23Z</dcterms:created>
  <dcterms:modified xsi:type="dcterms:W3CDTF">2022-02-15T14:14:46Z</dcterms:modified>
</cp:coreProperties>
</file>